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432" r:id="rId2"/>
    <p:sldId id="428" r:id="rId3"/>
    <p:sldId id="430" r:id="rId4"/>
    <p:sldId id="431" r:id="rId5"/>
    <p:sldId id="433" r:id="rId6"/>
    <p:sldId id="434" r:id="rId7"/>
    <p:sldId id="435" r:id="rId8"/>
    <p:sldId id="436" r:id="rId9"/>
    <p:sldId id="437" r:id="rId10"/>
    <p:sldId id="438" r:id="rId11"/>
    <p:sldId id="429" r:id="rId12"/>
  </p:sldIdLst>
  <p:sldSz cx="12192000" cy="6858000"/>
  <p:notesSz cx="9866313" cy="67357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1257" userDrawn="1">
          <p15:clr>
            <a:srgbClr val="A4A3A4"/>
          </p15:clr>
        </p15:guide>
        <p15:guide id="5" pos="716" userDrawn="1">
          <p15:clr>
            <a:srgbClr val="A4A3A4"/>
          </p15:clr>
        </p15:guide>
        <p15:guide id="6" pos="7501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217" userDrawn="1">
          <p15:clr>
            <a:srgbClr val="A4A3A4"/>
          </p15:clr>
        </p15:guide>
        <p15:guide id="9" pos="453" userDrawn="1">
          <p15:clr>
            <a:srgbClr val="A4A3A4"/>
          </p15:clr>
        </p15:guide>
        <p15:guide id="10" pos="59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FF"/>
    <a:srgbClr val="3333FF"/>
    <a:srgbClr val="094DE5"/>
    <a:srgbClr val="7D22B3"/>
    <a:srgbClr val="8F45C7"/>
    <a:srgbClr val="AA64DE"/>
    <a:srgbClr val="35C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6B452-46CB-48EA-9670-E2D3636CAEE1}" v="2" dt="2023-10-13T09:05:58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0" autoAdjust="0"/>
    <p:restoredTop sz="98321" autoAdjust="0"/>
  </p:normalViewPr>
  <p:slideViewPr>
    <p:cSldViewPr snapToGrid="0" snapToObjects="1" showGuides="1">
      <p:cViewPr varScale="1">
        <p:scale>
          <a:sx n="74" d="100"/>
          <a:sy n="74" d="100"/>
        </p:scale>
        <p:origin x="532" y="56"/>
      </p:cViewPr>
      <p:guideLst>
        <p:guide orient="horz" pos="4095"/>
        <p:guide orient="horz" pos="346"/>
        <p:guide orient="horz" pos="2160"/>
        <p:guide orient="horz" pos="1257"/>
        <p:guide pos="716"/>
        <p:guide pos="7501"/>
        <p:guide pos="3840"/>
        <p:guide pos="217"/>
        <p:guide pos="453"/>
        <p:guide pos="59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2442" y="-78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 Kawashima" userId="bbc90c7cf9b2dd7b" providerId="LiveId" clId="{5C96B452-46CB-48EA-9670-E2D3636CAEE1}"/>
    <pc:docChg chg="undo custSel modSld addMainMaster delMainMaster modMainMaster">
      <pc:chgData name="Rei Kawashima" userId="bbc90c7cf9b2dd7b" providerId="LiveId" clId="{5C96B452-46CB-48EA-9670-E2D3636CAEE1}" dt="2023-10-13T09:59:18.866" v="68" actId="20577"/>
      <pc:docMkLst>
        <pc:docMk/>
      </pc:docMkLst>
      <pc:sldChg chg="modSp mod">
        <pc:chgData name="Rei Kawashima" userId="bbc90c7cf9b2dd7b" providerId="LiveId" clId="{5C96B452-46CB-48EA-9670-E2D3636CAEE1}" dt="2023-10-13T08:54:33.552" v="29" actId="20577"/>
        <pc:sldMkLst>
          <pc:docMk/>
          <pc:sldMk cId="933533810" sldId="428"/>
        </pc:sldMkLst>
        <pc:spChg chg="mod">
          <ac:chgData name="Rei Kawashima" userId="bbc90c7cf9b2dd7b" providerId="LiveId" clId="{5C96B452-46CB-48EA-9670-E2D3636CAEE1}" dt="2023-10-13T08:54:33.552" v="29" actId="20577"/>
          <ac:spMkLst>
            <pc:docMk/>
            <pc:sldMk cId="933533810" sldId="428"/>
            <ac:spMk id="3" creationId="{00000000-0000-0000-0000-000000000000}"/>
          </ac:spMkLst>
        </pc:spChg>
      </pc:sldChg>
      <pc:sldChg chg="modSp mod">
        <pc:chgData name="Rei Kawashima" userId="bbc90c7cf9b2dd7b" providerId="LiveId" clId="{5C96B452-46CB-48EA-9670-E2D3636CAEE1}" dt="2023-10-13T08:54:55.477" v="30" actId="20577"/>
        <pc:sldMkLst>
          <pc:docMk/>
          <pc:sldMk cId="2096202328" sldId="431"/>
        </pc:sldMkLst>
        <pc:spChg chg="mod">
          <ac:chgData name="Rei Kawashima" userId="bbc90c7cf9b2dd7b" providerId="LiveId" clId="{5C96B452-46CB-48EA-9670-E2D3636CAEE1}" dt="2023-10-13T08:54:55.477" v="30" actId="20577"/>
          <ac:spMkLst>
            <pc:docMk/>
            <pc:sldMk cId="2096202328" sldId="431"/>
            <ac:spMk id="2" creationId="{6F112F76-0E7F-5348-6C3F-4F609B874D6E}"/>
          </ac:spMkLst>
        </pc:spChg>
      </pc:sldChg>
      <pc:sldChg chg="modSp mod">
        <pc:chgData name="Rei Kawashima" userId="bbc90c7cf9b2dd7b" providerId="LiveId" clId="{5C96B452-46CB-48EA-9670-E2D3636CAEE1}" dt="2023-10-13T09:59:18.866" v="68" actId="20577"/>
        <pc:sldMkLst>
          <pc:docMk/>
          <pc:sldMk cId="825308983" sldId="432"/>
        </pc:sldMkLst>
        <pc:spChg chg="mod">
          <ac:chgData name="Rei Kawashima" userId="bbc90c7cf9b2dd7b" providerId="LiveId" clId="{5C96B452-46CB-48EA-9670-E2D3636CAEE1}" dt="2023-10-13T09:59:18.866" v="68" actId="20577"/>
          <ac:spMkLst>
            <pc:docMk/>
            <pc:sldMk cId="825308983" sldId="432"/>
            <ac:spMk id="2" creationId="{D670A69A-7729-27D0-2AF1-4DF8E9CC978F}"/>
          </ac:spMkLst>
        </pc:spChg>
      </pc:sldChg>
      <pc:sldChg chg="modSp mod">
        <pc:chgData name="Rei Kawashima" userId="bbc90c7cf9b2dd7b" providerId="LiveId" clId="{5C96B452-46CB-48EA-9670-E2D3636CAEE1}" dt="2023-10-13T08:55:39.673" v="48" actId="20577"/>
        <pc:sldMkLst>
          <pc:docMk/>
          <pc:sldMk cId="1099372100" sldId="436"/>
        </pc:sldMkLst>
        <pc:spChg chg="mod">
          <ac:chgData name="Rei Kawashima" userId="bbc90c7cf9b2dd7b" providerId="LiveId" clId="{5C96B452-46CB-48EA-9670-E2D3636CAEE1}" dt="2023-10-13T08:55:39.673" v="48" actId="20577"/>
          <ac:spMkLst>
            <pc:docMk/>
            <pc:sldMk cId="1099372100" sldId="436"/>
            <ac:spMk id="2" creationId="{C6853767-4C87-B6A9-A805-88B2FD5B9FC5}"/>
          </ac:spMkLst>
        </pc:spChg>
      </pc:sldChg>
      <pc:sldMasterChg chg="modSp mod addSldLayout delSldLayout modSldLayout">
        <pc:chgData name="Rei Kawashima" userId="bbc90c7cf9b2dd7b" providerId="LiveId" clId="{5C96B452-46CB-48EA-9670-E2D3636CAEE1}" dt="2023-10-13T09:06:29.562" v="57" actId="2696"/>
        <pc:sldMasterMkLst>
          <pc:docMk/>
          <pc:sldMasterMk cId="4281231809" sldId="2147483651"/>
        </pc:sldMasterMkLst>
        <pc:spChg chg="mod">
          <ac:chgData name="Rei Kawashima" userId="bbc90c7cf9b2dd7b" providerId="LiveId" clId="{5C96B452-46CB-48EA-9670-E2D3636CAEE1}" dt="2023-10-13T09:05:58.034" v="53"/>
          <ac:spMkLst>
            <pc:docMk/>
            <pc:sldMasterMk cId="4281231809" sldId="2147483651"/>
            <ac:spMk id="10" creationId="{00000000-0000-0000-0000-000000000000}"/>
          </ac:spMkLst>
        </pc:spChg>
        <pc:sldLayoutChg chg="new del mod">
          <pc:chgData name="Rei Kawashima" userId="bbc90c7cf9b2dd7b" providerId="LiveId" clId="{5C96B452-46CB-48EA-9670-E2D3636CAEE1}" dt="2023-10-13T09:06:29.562" v="57" actId="2696"/>
          <pc:sldLayoutMkLst>
            <pc:docMk/>
            <pc:sldMasterMk cId="4281231809" sldId="2147483651"/>
            <pc:sldLayoutMk cId="3305688433" sldId="2147483654"/>
          </pc:sldLayoutMkLst>
        </pc:sldLayoutChg>
      </pc:sldMasterChg>
      <pc:sldMasterChg chg="new del mod addSldLayout delSldLayout">
        <pc:chgData name="Rei Kawashima" userId="bbc90c7cf9b2dd7b" providerId="LiveId" clId="{5C96B452-46CB-48EA-9670-E2D3636CAEE1}" dt="2023-10-13T09:06:27.300" v="56" actId="6938"/>
        <pc:sldMasterMkLst>
          <pc:docMk/>
          <pc:sldMasterMk cId="77864423" sldId="2147483655"/>
        </pc:sldMasterMkLst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3336933931" sldId="2147483656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2945151500" sldId="2147483657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3398159207" sldId="2147483658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2968721287" sldId="2147483659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3511389265" sldId="2147483660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2611455439" sldId="2147483661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2234254598" sldId="2147483662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1426181792" sldId="2147483663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3779552232" sldId="2147483664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358006798" sldId="2147483665"/>
          </pc:sldLayoutMkLst>
        </pc:sldLayoutChg>
        <pc:sldLayoutChg chg="new del replId">
          <pc:chgData name="Rei Kawashima" userId="bbc90c7cf9b2dd7b" providerId="LiveId" clId="{5C96B452-46CB-48EA-9670-E2D3636CAEE1}" dt="2023-10-13T09:06:27.300" v="56" actId="6938"/>
          <pc:sldLayoutMkLst>
            <pc:docMk/>
            <pc:sldMasterMk cId="77864423" sldId="2147483655"/>
            <pc:sldLayoutMk cId="2009476860" sldId="214748366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826C0-0ED5-0349-ADB5-6A108AD71034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67C2-A95A-AA43-8422-7379B99B9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FA7C-10A9-1349-B318-FC4825547D15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689225" y="504825"/>
            <a:ext cx="4487863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3E806-29EA-9841-9539-2E723A117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EB6B1A5-87DD-4B58-80C6-81990E83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09" y="188374"/>
            <a:ext cx="9743536" cy="82945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329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164567"/>
            <a:ext cx="10972800" cy="4961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-377062" y="6500814"/>
            <a:ext cx="10127965" cy="3678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211722" y="6512311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2023 UNISEC-Global. All rights reserved.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372831" y="269"/>
            <a:ext cx="9838563" cy="8451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80FA121-CCB1-4CB2-BEA4-3F540969A0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0285" y="6338593"/>
            <a:ext cx="1929994" cy="443497"/>
          </a:xfrm>
          <a:prstGeom prst="rect">
            <a:avLst/>
          </a:prstGeom>
        </p:spPr>
      </p:pic>
      <p:sp>
        <p:nvSpPr>
          <p:cNvPr id="12" name="テキスト ボックス 12">
            <a:extLst>
              <a:ext uri="{FF2B5EF4-FFF2-40B4-BE49-F238E27FC236}">
                <a16:creationId xmlns:a16="http://schemas.microsoft.com/office/drawing/2014/main" id="{D263A063-DDF2-4A08-95AC-AA8262F893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156168" y="214326"/>
            <a:ext cx="1690169" cy="646331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lang="en-US" altLang="ja-JP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Please put logo of your Local Chapter</a:t>
            </a:r>
            <a:r>
              <a:rPr lang="ja-JP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into the slide master.</a:t>
            </a:r>
          </a:p>
          <a:p>
            <a:pPr>
              <a:defRPr/>
            </a:pPr>
            <a:endParaRPr lang="ja-JP" altLang="en-US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3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670A69A-7729-27D0-2AF1-4DF8E9CC9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2" y="1017829"/>
            <a:ext cx="10655332" cy="5290607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/>
              <a:t>This template </a:t>
            </a:r>
            <a:r>
              <a:rPr lang="en-US" altLang="ja-JP" dirty="0"/>
              <a:t>is to help you explore possibilities to organize UNISEC events in your region/country. </a:t>
            </a:r>
          </a:p>
          <a:p>
            <a:r>
              <a:rPr kumimoji="1" lang="en-US" altLang="ja-JP" dirty="0"/>
              <a:t>Please describe your plan to organize the following events. </a:t>
            </a:r>
          </a:p>
          <a:p>
            <a:r>
              <a:rPr lang="en-US" altLang="ja-JP" dirty="0"/>
              <a:t>Use TBD/TBA if you are not sure yet. </a:t>
            </a:r>
            <a:endParaRPr kumimoji="1" lang="en-US" altLang="ja-JP" dirty="0"/>
          </a:p>
          <a:p>
            <a:pPr lvl="1" indent="-342900"/>
            <a:r>
              <a:rPr lang="en-US" altLang="ja-JP" sz="2400" dirty="0"/>
              <a:t>Nano-satellite Symposium</a:t>
            </a:r>
            <a:endParaRPr lang="en-US" altLang="ja-JP" sz="2000" dirty="0"/>
          </a:p>
          <a:p>
            <a:pPr lvl="1" indent="-342900"/>
            <a:r>
              <a:rPr lang="en-US" altLang="ja-JP" sz="2400" dirty="0"/>
              <a:t>Mission Idea Contest</a:t>
            </a:r>
            <a:r>
              <a:rPr lang="ja-JP" altLang="en-US" sz="2400" dirty="0"/>
              <a:t> </a:t>
            </a:r>
            <a:r>
              <a:rPr lang="en-US" altLang="ja-JP" sz="2400" dirty="0"/>
              <a:t>or Pre-Workshop for Mission Idea Contest</a:t>
            </a:r>
          </a:p>
          <a:p>
            <a:pPr lvl="1" indent="-342900"/>
            <a:r>
              <a:rPr lang="en-US" altLang="ja-JP" sz="2400" dirty="0"/>
              <a:t>UNISEC-Global Meeting</a:t>
            </a:r>
          </a:p>
          <a:p>
            <a:r>
              <a:rPr lang="en-US" altLang="ja-JP" dirty="0"/>
              <a:t>Delete this page when you make a presentation at the 38</a:t>
            </a:r>
            <a:r>
              <a:rPr lang="en-US" altLang="ja-JP" baseline="30000" dirty="0"/>
              <a:t>th</a:t>
            </a:r>
            <a:r>
              <a:rPr lang="en-US" altLang="ja-JP" dirty="0"/>
              <a:t> Virtual UNISEC-Global Meeting, on October 21, 2023.</a:t>
            </a:r>
            <a:r>
              <a:rPr lang="ja-JP" altLang="en-US" dirty="0"/>
              <a:t> </a:t>
            </a:r>
            <a:r>
              <a:rPr lang="en-US" altLang="ja-JP" dirty="0"/>
              <a:t>You will have 10 minutes including Q&amp;A. </a:t>
            </a:r>
          </a:p>
          <a:p>
            <a:r>
              <a:rPr lang="en-US" altLang="ja-JP" dirty="0"/>
              <a:t>If you wish to present but cannot attend </a:t>
            </a:r>
            <a:r>
              <a:rPr lang="en-US" altLang="ja-JP"/>
              <a:t>the 38</a:t>
            </a:r>
            <a:r>
              <a:rPr lang="en-US" altLang="ja-JP" baseline="30000"/>
              <a:t>th</a:t>
            </a:r>
            <a:r>
              <a:rPr lang="en-US" altLang="ja-JP"/>
              <a:t> </a:t>
            </a:r>
            <a:r>
              <a:rPr lang="en-US" altLang="ja-JP" dirty="0"/>
              <a:t>UNISEC-Global Meeting, please contact UNISEC-Global secretariat and send a pre-recorded video (Up to 5 minutes). </a:t>
            </a:r>
          </a:p>
          <a:p>
            <a:r>
              <a:rPr lang="en-US" altLang="ja-JP" dirty="0"/>
              <a:t>Get audience’s interests and support.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ED9B12C-4079-94B4-2439-0F1B2B05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Instruction to use the template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530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2547497-1007-4B1F-3328-6B0BC5F33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03" y="1017828"/>
            <a:ext cx="11035393" cy="5651797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/>
              <a:t>How many participants do you expect? </a:t>
            </a:r>
          </a:p>
          <a:p>
            <a:pPr lvl="1"/>
            <a:r>
              <a:rPr kumimoji="1" lang="en-US" altLang="ja-JP" dirty="0"/>
              <a:t>International participants </a:t>
            </a:r>
          </a:p>
          <a:p>
            <a:pPr lvl="1"/>
            <a:r>
              <a:rPr kumimoji="1" lang="en-US" altLang="ja-JP" dirty="0"/>
              <a:t>local participants</a:t>
            </a:r>
          </a:p>
          <a:p>
            <a:r>
              <a:rPr lang="en-US" altLang="ja-JP" dirty="0"/>
              <a:t>How much expenses do you expect to organize the events? </a:t>
            </a:r>
          </a:p>
          <a:p>
            <a:pPr lvl="1"/>
            <a:r>
              <a:rPr lang="en-US" altLang="ja-JP" dirty="0"/>
              <a:t>Conference hall, rooms</a:t>
            </a:r>
          </a:p>
          <a:p>
            <a:pPr lvl="1"/>
            <a:r>
              <a:rPr lang="en-US" altLang="ja-JP" dirty="0"/>
              <a:t>Meals, tea/coffee</a:t>
            </a:r>
          </a:p>
          <a:p>
            <a:pPr lvl="1"/>
            <a:r>
              <a:rPr lang="en-US" altLang="ja-JP" dirty="0"/>
              <a:t>Conference Staff </a:t>
            </a:r>
          </a:p>
          <a:p>
            <a:pPr lvl="1"/>
            <a:r>
              <a:rPr lang="en-US" altLang="ja-JP" dirty="0"/>
              <a:t>Transportation</a:t>
            </a:r>
          </a:p>
          <a:p>
            <a:pPr lvl="1"/>
            <a:r>
              <a:rPr lang="en-US" altLang="ja-JP" dirty="0"/>
              <a:t>Web creation and operation</a:t>
            </a:r>
          </a:p>
          <a:p>
            <a:pPr lvl="1"/>
            <a:r>
              <a:rPr lang="en-US" altLang="ja-JP" dirty="0"/>
              <a:t>Conference kits (bag, program, </a:t>
            </a:r>
            <a:r>
              <a:rPr lang="en-US" altLang="ja-JP" dirty="0" err="1"/>
              <a:t>etc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How much expenses should participants expect to attend the events? </a:t>
            </a:r>
          </a:p>
          <a:p>
            <a:pPr lvl="1"/>
            <a:r>
              <a:rPr lang="en-US" altLang="ja-JP" dirty="0"/>
              <a:t>Accommodation</a:t>
            </a:r>
          </a:p>
          <a:p>
            <a:pPr lvl="1"/>
            <a:r>
              <a:rPr lang="en-US" altLang="ja-JP" dirty="0"/>
              <a:t>Transportation (from the airport, from hotel to the venue)</a:t>
            </a:r>
          </a:p>
          <a:p>
            <a:pPr lvl="1"/>
            <a:r>
              <a:rPr lang="en-US" altLang="ja-JP" dirty="0"/>
              <a:t>Daily expenses </a:t>
            </a:r>
          </a:p>
          <a:p>
            <a:pPr lvl="1"/>
            <a:r>
              <a:rPr lang="en-US" altLang="ja-JP" dirty="0"/>
              <a:t>Registration fees</a:t>
            </a:r>
          </a:p>
          <a:p>
            <a:pPr lvl="1"/>
            <a:r>
              <a:rPr lang="en-US" altLang="ja-JP" dirty="0"/>
              <a:t>(Airfare) </a:t>
            </a:r>
          </a:p>
          <a:p>
            <a:pPr lvl="1"/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75359E7-4E8D-3500-A2B5-0DF79AF20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many, How much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598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8F5E3A5-5538-4F27-9599-06046806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035" y="1375647"/>
            <a:ext cx="11234057" cy="4750517"/>
          </a:xfrm>
        </p:spPr>
        <p:txBody>
          <a:bodyPr/>
          <a:lstStyle/>
          <a:p>
            <a:r>
              <a:rPr kumimoji="1" lang="en-US" altLang="ja-JP" dirty="0"/>
              <a:t>Possibility to collaborate with other conferences/events</a:t>
            </a:r>
          </a:p>
          <a:p>
            <a:r>
              <a:rPr lang="en-US" altLang="ja-JP" dirty="0"/>
              <a:t>Attraction in your region</a:t>
            </a:r>
          </a:p>
          <a:p>
            <a:r>
              <a:rPr lang="en-US" altLang="ja-JP" dirty="0"/>
              <a:t>Your desire and interest – special topics?  </a:t>
            </a:r>
          </a:p>
          <a:p>
            <a:r>
              <a:rPr lang="en-US" altLang="ja-JP" dirty="0"/>
              <a:t>Obstacles? Difficulties? Worries? – Solutions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67631E3-B6CC-4E3E-97FC-13E5F59BB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10" y="274638"/>
            <a:ext cx="7886700" cy="817788"/>
          </a:xfrm>
        </p:spPr>
        <p:txBody>
          <a:bodyPr/>
          <a:lstStyle/>
          <a:p>
            <a:r>
              <a:rPr lang="en-GB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Others (optional)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39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807" y="706196"/>
            <a:ext cx="11291207" cy="5931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400" b="1" dirty="0">
                <a:latin typeface="+mn-ea"/>
              </a:rPr>
              <a:t>Proposal for Hosting</a:t>
            </a:r>
          </a:p>
          <a:p>
            <a:pPr marL="0" indent="0" algn="ctr">
              <a:buNone/>
            </a:pPr>
            <a:r>
              <a:rPr lang="en-US" altLang="ja-JP" sz="3600" b="1" dirty="0">
                <a:latin typeface="+mn-ea"/>
              </a:rPr>
              <a:t>Nano-satellite Symposium, Mission Ide</a:t>
            </a:r>
            <a:r>
              <a:rPr lang="en-US" altLang="ja-JP" b="1" dirty="0">
                <a:latin typeface="+mn-ea"/>
              </a:rPr>
              <a:t>a Contest, and </a:t>
            </a:r>
          </a:p>
          <a:p>
            <a:pPr marL="0" indent="0" algn="ctr">
              <a:buNone/>
            </a:pPr>
            <a:r>
              <a:rPr lang="en-US" altLang="ja-JP" b="1" dirty="0">
                <a:latin typeface="+mn-ea"/>
              </a:rPr>
              <a:t>UNISEC-Global Meeting</a:t>
            </a: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en-US" altLang="ja-JP" sz="2400" dirty="0">
                <a:latin typeface="+mn-ea"/>
              </a:rPr>
              <a:t>October 21, 2023</a:t>
            </a:r>
          </a:p>
          <a:p>
            <a:pPr marL="0" indent="0" algn="ctr">
              <a:buNone/>
            </a:pP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Presenter’s name </a:t>
            </a:r>
          </a:p>
          <a:p>
            <a:pPr marL="0" indent="0" algn="ctr">
              <a:buNone/>
            </a:pP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Name of Local Chapter</a:t>
            </a:r>
            <a:endParaRPr lang="ja-JP" altLang="en-US" sz="36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353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C355FD6-C2E0-60BF-0281-0B509AE35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When</a:t>
            </a:r>
          </a:p>
          <a:p>
            <a:r>
              <a:rPr lang="en-US" altLang="ja-JP" dirty="0"/>
              <a:t>Where</a:t>
            </a:r>
          </a:p>
          <a:p>
            <a:r>
              <a:rPr lang="en-US" altLang="ja-JP" dirty="0"/>
              <a:t>Who</a:t>
            </a:r>
          </a:p>
          <a:p>
            <a:r>
              <a:rPr lang="en-US" altLang="ja-JP" dirty="0"/>
              <a:t>Why</a:t>
            </a:r>
          </a:p>
          <a:p>
            <a:r>
              <a:rPr lang="en-US" altLang="ja-JP" dirty="0"/>
              <a:t>What</a:t>
            </a:r>
            <a:endParaRPr kumimoji="1" lang="en-US" altLang="ja-JP" dirty="0"/>
          </a:p>
          <a:p>
            <a:r>
              <a:rPr lang="en-US" altLang="ja-JP" dirty="0"/>
              <a:t>How</a:t>
            </a:r>
          </a:p>
          <a:p>
            <a:r>
              <a:rPr lang="en-US" altLang="ja-JP" dirty="0"/>
              <a:t>How many, How much  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10BC8BC-3071-B0B2-B1E3-21477FBF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 Contents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646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F112F76-0E7F-5348-6C3F-4F609B87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Which month? (usually sometime Oct-Dec, but changeable) </a:t>
            </a:r>
          </a:p>
          <a:p>
            <a:r>
              <a:rPr lang="en-US" altLang="ja-JP" dirty="0"/>
              <a:t>Milestone </a:t>
            </a:r>
          </a:p>
          <a:p>
            <a:pPr lvl="1"/>
            <a:r>
              <a:rPr lang="en-US" altLang="ja-JP" dirty="0"/>
              <a:t>When will you start preparation? </a:t>
            </a:r>
          </a:p>
          <a:p>
            <a:pPr lvl="1"/>
            <a:r>
              <a:rPr lang="en-US" altLang="ja-JP" dirty="0"/>
              <a:t>Until when, will you do what? (how many months before the event)</a:t>
            </a:r>
          </a:p>
          <a:p>
            <a:pPr lvl="1"/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CD3000C-5654-3FAE-6AB6-F24D202A1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When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620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404D3D3-9AE9-85A3-2D6B-1BA44122D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Which city? (map would be helpful)</a:t>
            </a:r>
          </a:p>
          <a:p>
            <a:r>
              <a:rPr lang="en-US" altLang="ja-JP" dirty="0"/>
              <a:t>Which place? (photos would be helpful)</a:t>
            </a:r>
          </a:p>
          <a:p>
            <a:pPr lvl="1"/>
            <a:r>
              <a:rPr lang="en-US" altLang="ja-JP" dirty="0"/>
              <a:t>A hall for plenary </a:t>
            </a:r>
          </a:p>
          <a:p>
            <a:pPr lvl="1"/>
            <a:r>
              <a:rPr lang="en-US" altLang="ja-JP" dirty="0"/>
              <a:t>Several small rooms (with projectors and screen)</a:t>
            </a:r>
          </a:p>
          <a:p>
            <a:pPr lvl="1"/>
            <a:r>
              <a:rPr lang="en-US" altLang="ja-JP" dirty="0"/>
              <a:t>Laboratory (university) tour</a:t>
            </a:r>
          </a:p>
          <a:p>
            <a:pPr lvl="1"/>
            <a:r>
              <a:rPr lang="en-US" altLang="ja-JP" dirty="0"/>
              <a:t>Lunch place</a:t>
            </a:r>
          </a:p>
          <a:p>
            <a:pPr lvl="1"/>
            <a:r>
              <a:rPr lang="en-US" altLang="ja-JP" dirty="0"/>
              <a:t>Party place</a:t>
            </a:r>
          </a:p>
          <a:p>
            <a:pPr lvl="1"/>
            <a:r>
              <a:rPr lang="en-US" altLang="ja-JP" dirty="0"/>
              <a:t>Gala dinner </a:t>
            </a:r>
          </a:p>
          <a:p>
            <a:pPr lvl="1"/>
            <a:r>
              <a:rPr lang="en-US" altLang="ja-JP" dirty="0"/>
              <a:t>Excursion (optional)</a:t>
            </a:r>
          </a:p>
          <a:p>
            <a:pPr lvl="1"/>
            <a:r>
              <a:rPr lang="en-US" altLang="ja-JP" dirty="0"/>
              <a:t>Accommodation (hotel, dormitory, etc.) 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7ADE4B-EA78-4CFE-F175-343E254A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Where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488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4D9A408-747D-21D1-BCA1-0BA1C4C4E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Local Organizing Committee (who are involved in?)</a:t>
            </a:r>
          </a:p>
          <a:p>
            <a:r>
              <a:rPr lang="en-US" altLang="ja-JP" dirty="0"/>
              <a:t>Local Sponsors</a:t>
            </a:r>
          </a:p>
          <a:p>
            <a:r>
              <a:rPr lang="en-US" altLang="ja-JP" dirty="0"/>
              <a:t>Conference staff (trained students?)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Registration, Badge distribution, VIP guide (registration desk)</a:t>
            </a:r>
            <a:r>
              <a:rPr lang="en-GB" altLang="ja-JP" sz="2400" dirty="0"/>
              <a:t> 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Approach guide (entrance, etc) </a:t>
            </a:r>
            <a:r>
              <a:rPr lang="en-GB" altLang="ja-JP" sz="2400" dirty="0"/>
              <a:t> 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Stand/exhibition setup and break timekeeper (exhibition area)</a:t>
            </a:r>
            <a:r>
              <a:rPr lang="en-GB" altLang="ja-JP" sz="2400" dirty="0"/>
              <a:t> 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Presentation support, microphone runner, presentation file collection, 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preparation for WEB, photos and SNS upload </a:t>
            </a:r>
          </a:p>
          <a:p>
            <a:r>
              <a:rPr lang="en-GB" altLang="ja-JP" sz="2800" dirty="0">
                <a:solidFill>
                  <a:srgbClr val="000000"/>
                </a:solidFill>
                <a:ea typeface="游ゴシック" panose="020B0400000000000000" pitchFamily="50" charset="-128"/>
              </a:rPr>
              <a:t>I</a:t>
            </a:r>
            <a:r>
              <a:rPr lang="en-GB" altLang="ja-JP" sz="28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ssuer of an invitation letter (for visa application)</a:t>
            </a:r>
            <a:endParaRPr lang="en-US" altLang="ja-JP" sz="2800" i="0" u="none" strike="noStrike" dirty="0">
              <a:solidFill>
                <a:srgbClr val="000000"/>
              </a:solidFill>
              <a:effectLst/>
              <a:ea typeface="游ゴシック" panose="020B0400000000000000" pitchFamily="50" charset="-128"/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F70966F-CFE3-13E9-B400-E0B30F1D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Who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161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986B231-A330-2587-D425-6D7102F4B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Describe </a:t>
            </a:r>
            <a:r>
              <a:rPr lang="en-US" altLang="ja-JP" dirty="0"/>
              <a:t>why it is beneficial to organize the UNISEC events</a:t>
            </a:r>
          </a:p>
          <a:p>
            <a:pPr lvl="1"/>
            <a:r>
              <a:rPr lang="en-US" altLang="ja-JP" dirty="0"/>
              <a:t>For your organization </a:t>
            </a:r>
          </a:p>
          <a:p>
            <a:pPr lvl="1"/>
            <a:r>
              <a:rPr lang="en-US" altLang="ja-JP" dirty="0"/>
              <a:t>For your country/region</a:t>
            </a:r>
          </a:p>
          <a:p>
            <a:pPr lvl="1"/>
            <a:r>
              <a:rPr lang="en-US" altLang="ja-JP" dirty="0"/>
              <a:t>For UNISEC community</a:t>
            </a:r>
          </a:p>
          <a:p>
            <a:pPr lvl="1"/>
            <a:r>
              <a:rPr lang="en-US" altLang="ja-JP" dirty="0"/>
              <a:t>For the world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C0F590D-FAF2-F1F7-905F-EF006D15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Why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55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6853767-4C87-B6A9-A805-88B2FD5B9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3143"/>
            <a:ext cx="10972800" cy="5108335"/>
          </a:xfrm>
        </p:spPr>
        <p:txBody>
          <a:bodyPr/>
          <a:lstStyle/>
          <a:p>
            <a:r>
              <a:rPr lang="en-US" altLang="ja-JP" dirty="0"/>
              <a:t>What events will you organize? </a:t>
            </a:r>
          </a:p>
          <a:p>
            <a:pPr lvl="1"/>
            <a:r>
              <a:rPr kumimoji="1" lang="en-US" altLang="ja-JP" dirty="0"/>
              <a:t>Nano-satellite symposium </a:t>
            </a:r>
          </a:p>
          <a:p>
            <a:pPr lvl="1"/>
            <a:r>
              <a:rPr lang="en-US" altLang="ja-JP" dirty="0"/>
              <a:t>Mission Idea Contest</a:t>
            </a:r>
          </a:p>
          <a:p>
            <a:pPr lvl="1"/>
            <a:r>
              <a:rPr kumimoji="1" lang="en-US" altLang="ja-JP" dirty="0"/>
              <a:t>UNISEC-Global Meeting </a:t>
            </a:r>
          </a:p>
          <a:p>
            <a:r>
              <a:rPr kumimoji="1" lang="en-US" altLang="ja-JP" dirty="0"/>
              <a:t>Side events?</a:t>
            </a:r>
          </a:p>
          <a:p>
            <a:r>
              <a:rPr kumimoji="1" lang="en-US" altLang="ja-JP" dirty="0"/>
              <a:t>Training session before/after? </a:t>
            </a:r>
            <a:endParaRPr lang="en-US" altLang="ja-JP" dirty="0"/>
          </a:p>
          <a:p>
            <a:r>
              <a:rPr kumimoji="1" lang="en-US" altLang="ja-JP" dirty="0"/>
              <a:t>Other attractive plan?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1C05A50-1D81-8906-4E10-30A976472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What</a:t>
            </a:r>
            <a:br>
              <a:rPr kumimoji="1"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937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6A50C8E-4E09-DEF0-192B-643EBB2D9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The conference expenses will be covered by what? </a:t>
            </a:r>
          </a:p>
          <a:p>
            <a:pPr lvl="1"/>
            <a:r>
              <a:rPr lang="en-US" altLang="ja-JP" dirty="0"/>
              <a:t>Registration fees</a:t>
            </a:r>
          </a:p>
          <a:p>
            <a:pPr lvl="1"/>
            <a:r>
              <a:rPr lang="en-US" altLang="ja-JP" dirty="0"/>
              <a:t>Exhibition (sponsor) fees</a:t>
            </a:r>
          </a:p>
          <a:p>
            <a:pPr lvl="1"/>
            <a:r>
              <a:rPr lang="en-US" altLang="ja-JP" dirty="0"/>
              <a:t>Government support</a:t>
            </a:r>
          </a:p>
          <a:p>
            <a:pPr lvl="1"/>
            <a:r>
              <a:rPr lang="en-US" altLang="ja-JP" dirty="0"/>
              <a:t>Donation</a:t>
            </a:r>
          </a:p>
          <a:p>
            <a:pPr lvl="1"/>
            <a:r>
              <a:rPr lang="en-US" altLang="ja-JP" dirty="0"/>
              <a:t>Other resources  </a:t>
            </a:r>
          </a:p>
          <a:p>
            <a:r>
              <a:rPr lang="en-US" altLang="ja-JP" dirty="0"/>
              <a:t>The conference preparation and operation will be initiated by whom (or which organization)? 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pPr marL="457200" lvl="1" indent="0">
              <a:buNone/>
            </a:pPr>
            <a:r>
              <a:rPr kumimoji="1" lang="en-US" altLang="ja-JP" dirty="0"/>
              <a:t> 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EAE484F-81A7-3A86-C057-6748B7D6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539670"/>
      </p:ext>
    </p:extLst>
  </p:cSld>
  <p:clrMapOvr>
    <a:masterClrMapping/>
  </p:clrMapOvr>
</p:sld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2734</TotalTime>
  <Words>533</Words>
  <Application>Microsoft Office PowerPoint</Application>
  <PresentationFormat>ワイド画面</PresentationFormat>
  <Paragraphs>101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Arial</vt:lpstr>
      <vt:lpstr>Calibri</vt:lpstr>
      <vt:lpstr>Times New Roman</vt:lpstr>
      <vt:lpstr>1_ホワイト</vt:lpstr>
      <vt:lpstr>Instruction to use the template</vt:lpstr>
      <vt:lpstr>PowerPoint プレゼンテーション</vt:lpstr>
      <vt:lpstr> Contents </vt:lpstr>
      <vt:lpstr>When</vt:lpstr>
      <vt:lpstr>Where </vt:lpstr>
      <vt:lpstr>Who </vt:lpstr>
      <vt:lpstr>Why </vt:lpstr>
      <vt:lpstr>What </vt:lpstr>
      <vt:lpstr>How</vt:lpstr>
      <vt:lpstr>How many, How much</vt:lpstr>
      <vt:lpstr> Others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 Etsuko</dc:creator>
  <cp:lastModifiedBy>Rei Kawashima</cp:lastModifiedBy>
  <cp:revision>290</cp:revision>
  <cp:lastPrinted>2019-06-28T07:31:18Z</cp:lastPrinted>
  <dcterms:created xsi:type="dcterms:W3CDTF">2011-09-16T06:49:56Z</dcterms:created>
  <dcterms:modified xsi:type="dcterms:W3CDTF">2023-10-13T09:59:26Z</dcterms:modified>
</cp:coreProperties>
</file>