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  <p:sldMasterId id="2147483667" r:id="rId2"/>
    <p:sldMasterId id="2147483654" r:id="rId3"/>
  </p:sldMasterIdLst>
  <p:notesMasterIdLst>
    <p:notesMasterId r:id="rId8"/>
  </p:notesMasterIdLst>
  <p:handoutMasterIdLst>
    <p:handoutMasterId r:id="rId9"/>
  </p:handoutMasterIdLst>
  <p:sldIdLst>
    <p:sldId id="428" r:id="rId4"/>
    <p:sldId id="425" r:id="rId5"/>
    <p:sldId id="426" r:id="rId6"/>
    <p:sldId id="429" r:id="rId7"/>
  </p:sldIdLst>
  <p:sldSz cx="9144000" cy="6858000" type="screen4x3"/>
  <p:notesSz cx="9866313" cy="6735763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orient="horz" pos="346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orient="horz" pos="1257">
          <p15:clr>
            <a:srgbClr val="A4A3A4"/>
          </p15:clr>
        </p15:guide>
        <p15:guide id="5" pos="537">
          <p15:clr>
            <a:srgbClr val="A4A3A4"/>
          </p15:clr>
        </p15:guide>
        <p15:guide id="6" pos="5626">
          <p15:clr>
            <a:srgbClr val="A4A3A4"/>
          </p15:clr>
        </p15:guide>
        <p15:guide id="7" pos="2880">
          <p15:clr>
            <a:srgbClr val="A4A3A4"/>
          </p15:clr>
        </p15:guide>
        <p15:guide id="8" pos="163">
          <p15:clr>
            <a:srgbClr val="A4A3A4"/>
          </p15:clr>
        </p15:guide>
        <p15:guide id="9" pos="340">
          <p15:clr>
            <a:srgbClr val="A4A3A4"/>
          </p15:clr>
        </p15:guide>
        <p15:guide id="10" pos="44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2" userDrawn="1">
          <p15:clr>
            <a:srgbClr val="A4A3A4"/>
          </p15:clr>
        </p15:guide>
        <p15:guide id="2" pos="31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66FF"/>
    <a:srgbClr val="3333FF"/>
    <a:srgbClr val="094DE5"/>
    <a:srgbClr val="7D22B3"/>
    <a:srgbClr val="8F45C7"/>
    <a:srgbClr val="AA64DE"/>
    <a:srgbClr val="35CA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19" autoAdjust="0"/>
    <p:restoredTop sz="98321" autoAdjust="0"/>
  </p:normalViewPr>
  <p:slideViewPr>
    <p:cSldViewPr snapToGrid="0" snapToObjects="1" showGuides="1">
      <p:cViewPr varScale="1">
        <p:scale>
          <a:sx n="81" d="100"/>
          <a:sy n="81" d="100"/>
        </p:scale>
        <p:origin x="438" y="84"/>
      </p:cViewPr>
      <p:guideLst>
        <p:guide orient="horz" pos="4095"/>
        <p:guide orient="horz" pos="346"/>
        <p:guide orient="horz" pos="2160"/>
        <p:guide orient="horz" pos="1257"/>
        <p:guide pos="537"/>
        <p:guide pos="5626"/>
        <p:guide pos="2880"/>
        <p:guide pos="163"/>
        <p:guide pos="340"/>
        <p:guide pos="44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napToObjects="1" showGuides="1">
      <p:cViewPr varScale="1">
        <p:scale>
          <a:sx n="84" d="100"/>
          <a:sy n="84" d="100"/>
        </p:scale>
        <p:origin x="-2442" y="-78"/>
      </p:cViewPr>
      <p:guideLst>
        <p:guide orient="horz" pos="2122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826C0-0ED5-0349-ADB5-6A108AD71034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D67C2-A95A-AA43-8422-7379B99B98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5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BFA7C-10A9-1349-B318-FC4825547D15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3E806-29EA-9841-9539-2E723A1178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875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73291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7F1730-C46A-CD56-3A0E-E2E03B17D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757B3F-7B59-0987-9FB5-9E02A7988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204CDFE-4262-7059-B8F2-0CBC21252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A867B4-6535-BB56-7945-64B422B21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CD87E8-B292-08FF-ACB8-6C730455E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CAD7C0-9BF6-176C-3C48-90957573E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86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521D57-247C-E675-35AF-02724CC54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9B8632D-575E-271C-DBCF-2455B626A2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C5C0CF0-3AF0-1C2A-EDF1-560117BB2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8F049A-FEC0-1572-A8E9-6E2353307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5ED044-C151-3ED4-38C3-19426A2F4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68DB93-D381-74E9-2D50-06A11E7D5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431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BF2AFE-2FAB-352F-DBFB-2F20013C0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9271ADD-FD37-FAD7-E50C-FB11510257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35F7B4-7973-7931-3709-DC9946D5C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57B1E1-C434-E583-DE3D-AD1403F65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AE9038-0415-9F86-53F6-55AA98590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180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4B55D0B-3795-4237-C43E-3BE52588E9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35F5EFE-CE1B-11CC-AEC7-8B3C7010C4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CBF6F6-1873-E8CB-C29E-783EB9A1E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0F07DB-FF0D-E5B2-3D9F-F04D5A1A4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DF0292-0EB7-A848-A9DB-38C89ADC6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906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BD7935-90B4-A614-CCDF-1A844EF57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E8CD04A-DF99-E1F7-0D8C-2F05AE5AC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010FC6-B490-1310-B092-10A62F5B8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22B1E4-FB62-6B32-F493-DA86FAFC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884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5EECAD-EA1F-112E-AF85-77827C122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3B8D166-0969-2B0E-3DDC-C112679569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5093D9-1670-5B13-3EC5-B543307FC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AF1-81EF-4712-B9B1-AC69C228F75A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B5E4AC-5B3A-0103-188B-FAB3F3833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2FD1F-1539-2DA3-5139-BBE5272A3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866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1D4388-E706-CBAB-CB90-EB5F04188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86C3D4-435E-E87F-7F88-77CC54BB9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2DDD61-16CB-0F09-696A-90876636C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AF1-81EF-4712-B9B1-AC69C228F75A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EBC9C9-8D6B-FEA9-6969-3142EBD50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552F4E-8783-0EA6-6894-9EF165E15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340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D4D2B5-D509-FF01-EB6D-D98346054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2F9395-0279-467F-0099-324D5E3BF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474441-A331-8CC1-EA34-60EE05512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AF1-81EF-4712-B9B1-AC69C228F75A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9F08D7-BDF0-6C67-91BC-383562773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AE8E17-406F-705F-9849-EEBF0A52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8497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D239F8-4C7B-2A1B-AB17-C8573155D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86CC0E8-4E14-F7A2-AE5B-567D6D81B6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3F77AE8-C5EA-6829-3891-06817467C0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25A05D-516B-2E12-927E-8C5C78942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AF1-81EF-4712-B9B1-AC69C228F75A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40BE4F-7323-6AC7-3E37-0494A9E7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4EA8E74-C921-252A-7855-D1211985A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2429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D4AB7-33D9-BF09-F969-A9A8F76BA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5AC8945-6E95-1670-B0F8-ADF9325CA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62951C-09B6-CFFA-141B-B0D3436FFE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D321962-B738-E699-43D9-C1DFED4DD3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A91DFAD-77C8-DDEC-B929-E0BE750071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DFA31B4-17C0-5DA4-D93B-2BC25B12B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AF1-81EF-4712-B9B1-AC69C228F75A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EF9BC90-7492-8327-EA83-A82F8C97D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0050530-843E-EA86-D237-DB21D637F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477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37FC3C-D98C-F060-C5D7-484D8C10E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57660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6014DD-C275-2916-D65C-92E00C257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C2AE900-C3AB-48AA-2187-6E979B353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AF1-81EF-4712-B9B1-AC69C228F75A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3D8F64A-2881-8F67-4671-3BC904A1E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ABFB0CB-47A9-3940-0F64-65743BC1E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9978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52FFB46-CB62-AC6E-2F9F-F46B5451C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AF1-81EF-4712-B9B1-AC69C228F75A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AD5EAB2-E6AA-4D49-C7B4-EB81EF347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BB26FBF-E1D7-89A6-499F-CA70595D2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9987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6ED50E-54CE-DED6-BEA8-A3D555C7F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DBB6AC-1B13-BAEF-1EBC-6DAEA9E84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FCDCD7F-9768-091D-C5E0-2FCE0CDF7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D8DDFA-1218-65DC-A406-9C7DE5F04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AF1-81EF-4712-B9B1-AC69C228F75A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59579FF-EB31-E459-CD8C-BDEB03B4B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205E65-B0AD-0974-DFFC-DB62ED88F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050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EF504-0AA5-2AFD-CBE1-24CBEE3AB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DB04347-6C00-B687-D56A-46667D16A9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89E0D47-21C9-1AA4-4D5D-F8890994B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0805C2-B943-EB82-A471-3564A0E92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AF1-81EF-4712-B9B1-AC69C228F75A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ECA1DA-241B-FDC8-2A1B-809A5A231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5A56C6-2836-728E-7F51-B0FFFA60B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4578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EA5C1C-A66E-38E3-E1AD-B53F97D51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103AAAB-14B6-F907-2222-44F92B447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356274-5F4A-944B-7EEE-191FAA711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AF1-81EF-4712-B9B1-AC69C228F75A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C9D00E-7F43-096A-EF12-1B92733CF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CEC5ED-233B-EFCA-7571-469AA2403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08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6F7E8C0-644E-0F24-9E7D-788D1DAEDD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4E7F79C-25C5-AA3A-C3B6-6A11B957E9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008932-A528-4442-EDDC-06C8CDA45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12AF1-81EF-4712-B9B1-AC69C228F75A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7A6BB5-CD4C-D446-399E-F770649DD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962EB4-70FE-2F1B-242D-D70EBE94C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727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E8D07-9242-076A-90AE-19D8F35F62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BDD50D5-ACE9-67BF-0CCE-9700E43B9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A07EA5-308F-A114-D062-065C01A8C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DDB696-EDAF-E52A-0814-7D31DA91D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D49811-A37F-FE8F-FE17-C7ADDFEE9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9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2B548B-BCC1-CA76-CF6E-B9D0316D8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FDA2C3-94E9-0847-A8C1-8D2AE3F75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B33539-9209-E444-A58B-CBAF25E44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EED20A-04EE-FAB2-EA51-765560BAD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7F0958-8987-9450-707D-E1A9006D9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082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FF8F2C-0441-0A7C-8E72-4170D397B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6CFCA0-D153-5054-2DC4-62FB78ACF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7AFE12-7A41-94E4-53A7-7F06967C3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89F4AA-8AD3-83DD-0A48-72DAF4F9E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137FB8-C295-34AE-2182-5A34D2F6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348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414DB0-2F30-33A9-8841-6B3BAB2ED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F9A854-76A5-E15E-A154-FB9CBCBBF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DB7EDF-702B-92E6-F4B9-F5C1B78018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65040FA-C22D-0770-5289-1C0750513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F97CE3-4971-050D-643A-C2C3319E9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EF123A5-25BB-CA8D-2B9E-3C35131E4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77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D81A23-7693-1C12-4461-3DCC7440D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C38747C-260B-5FC5-6334-24C3E7F67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3ABC0DE-11EC-7F2A-95C7-11E4B3C35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37AE377-1BF7-EF5F-73F6-BD55F51956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7DB637E-0AD9-2F24-3733-B582ACB7A0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D80332A-CACC-DF77-A7B1-5ECDE4071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625A501-12FA-E223-C88C-8EE21C5BB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BFFEE8B-24C4-6AEF-7C98-07B041651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099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39AEF1-AAE5-DE80-D2F5-9F2C708EC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63F0254-F27D-5660-4BCE-A993AF32B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FEFF06A-4EB0-731B-BA1F-C1536F296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966A075-06FB-853C-CC8D-43749B18F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00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21F4E9E-6033-82BD-48ED-A1D01CABF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D0539-76FB-474A-9D05-8353CC21066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85B6DEA-954F-945F-9C00-02D822B59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96616A2-8B7A-4F3C-6515-5F7B63082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16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64566"/>
            <a:ext cx="8229600" cy="49615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正方形/長方形 5"/>
          <p:cNvSpPr/>
          <p:nvPr userDrawn="1"/>
        </p:nvSpPr>
        <p:spPr>
          <a:xfrm>
            <a:off x="-282796" y="6500814"/>
            <a:ext cx="7378922" cy="36782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 userDrawn="1"/>
        </p:nvSpPr>
        <p:spPr>
          <a:xfrm>
            <a:off x="158791" y="6512310"/>
            <a:ext cx="30893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 2024 UNISEC-Global. All rights reserved.</a:t>
            </a:r>
          </a:p>
        </p:txBody>
      </p:sp>
      <p:sp>
        <p:nvSpPr>
          <p:cNvPr id="38" name="正方形/長方形 37"/>
          <p:cNvSpPr/>
          <p:nvPr userDrawn="1"/>
        </p:nvSpPr>
        <p:spPr>
          <a:xfrm>
            <a:off x="-279623" y="268"/>
            <a:ext cx="7378922" cy="8451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180FA121-CCB1-4CB2-BEA4-3F540969A0D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281619" y="6338592"/>
            <a:ext cx="1703590" cy="443497"/>
          </a:xfrm>
          <a:prstGeom prst="rect">
            <a:avLst/>
          </a:prstGeom>
        </p:spPr>
      </p:pic>
      <p:sp>
        <p:nvSpPr>
          <p:cNvPr id="12" name="テキスト ボックス 12">
            <a:extLst>
              <a:ext uri="{FF2B5EF4-FFF2-40B4-BE49-F238E27FC236}">
                <a16:creationId xmlns:a16="http://schemas.microsoft.com/office/drawing/2014/main" id="{D263A063-DDF2-4A08-95AC-AA8262F8935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617125" y="214326"/>
            <a:ext cx="1267627" cy="784830"/>
          </a:xfrm>
          <a:prstGeom prst="rect">
            <a:avLst/>
          </a:prstGeom>
          <a:noFill/>
          <a:ln w="317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defRPr/>
            </a:pPr>
            <a:endParaRPr lang="en-US" altLang="ja-JP" sz="9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altLang="ja-JP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Please put logo of your Local Chapter</a:t>
            </a:r>
            <a:r>
              <a:rPr lang="ja-JP" altLang="en-US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into the slide master.</a:t>
            </a:r>
          </a:p>
          <a:p>
            <a:pPr>
              <a:defRPr/>
            </a:pPr>
            <a:endParaRPr lang="ja-JP" altLang="en-US" sz="9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23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6" r:id="rId2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CB0CBD4-8F1D-A512-35B8-BB2A29361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156AA4-A275-D4CF-45D7-DB0F96A32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F69E72-DA1F-341D-D727-F956AEB641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D0539-76FB-474A-9D05-8353CC210663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255D6D-5F25-7144-D167-FDD93004CD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422F83-9D4F-76EC-2CB5-EA5181229C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C4611-0DD5-406D-A896-BF4022C567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723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8E35D3D-160D-6594-C99F-D5BF6C17E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0A59E4D-0288-65BD-2C85-AADC94D09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619A87-F4ED-33CF-51E6-6A40311B2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12AF1-81EF-4712-B9B1-AC69C228F75A}" type="datetimeFigureOut">
              <a:rPr kumimoji="1" lang="ja-JP" altLang="en-US" smtClean="0"/>
              <a:t>2024/7/20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FCCEDD-DDB6-CB6F-5BCF-A311A9EEEF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192458-28C0-7E78-D78A-4B758DB527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0FDCE-3D73-4E89-BDD5-3E841BBBB2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471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795648"/>
            <a:ext cx="8229600" cy="59317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en-US" altLang="ja-JP" sz="4800" dirty="0">
                <a:latin typeface="+mn-ea"/>
              </a:rPr>
              <a:t>Local Chapter Activity Report</a:t>
            </a:r>
          </a:p>
          <a:p>
            <a:pPr marL="0" indent="0" algn="ctr">
              <a:buNone/>
            </a:pPr>
            <a:r>
              <a:rPr kumimoji="1" lang="en-US" altLang="ja-JP" sz="3600" dirty="0">
                <a:latin typeface="+mn-ea"/>
              </a:rPr>
              <a:t>at the 10</a:t>
            </a:r>
            <a:r>
              <a:rPr kumimoji="1" lang="en-US" altLang="ja-JP" sz="3600" baseline="30000" dirty="0">
                <a:latin typeface="+mn-ea"/>
              </a:rPr>
              <a:t>th</a:t>
            </a:r>
            <a:r>
              <a:rPr kumimoji="1" lang="en-US" altLang="ja-JP" sz="3600" dirty="0">
                <a:latin typeface="+mn-ea"/>
              </a:rPr>
              <a:t> UNISEC-Global Meeting</a:t>
            </a:r>
          </a:p>
          <a:p>
            <a:pPr marL="0" indent="0" algn="ctr">
              <a:buNone/>
            </a:pPr>
            <a:endParaRPr lang="en-US" altLang="ja-JP" sz="4800" i="1" dirty="0">
              <a:solidFill>
                <a:srgbClr val="FF0000"/>
              </a:solidFill>
              <a:latin typeface="+mn-ea"/>
            </a:endParaRPr>
          </a:p>
          <a:p>
            <a:pPr marL="0" indent="0" algn="ctr">
              <a:buNone/>
            </a:pPr>
            <a:r>
              <a:rPr lang="en-US" altLang="ja-JP" sz="4800" i="1" dirty="0">
                <a:solidFill>
                  <a:srgbClr val="FF0000"/>
                </a:solidFill>
                <a:latin typeface="+mn-ea"/>
              </a:rPr>
              <a:t>Presenter’s name </a:t>
            </a:r>
          </a:p>
          <a:p>
            <a:pPr marL="0" indent="0" algn="ctr">
              <a:buNone/>
            </a:pPr>
            <a:r>
              <a:rPr kumimoji="1" lang="en-US" altLang="ja-JP" sz="4800" i="1" dirty="0">
                <a:solidFill>
                  <a:srgbClr val="FF0000"/>
                </a:solidFill>
                <a:latin typeface="+mn-ea"/>
              </a:rPr>
              <a:t>Name</a:t>
            </a:r>
            <a:r>
              <a:rPr lang="en-US" altLang="ja-JP" sz="4800" i="1" dirty="0">
                <a:solidFill>
                  <a:srgbClr val="FF0000"/>
                </a:solidFill>
                <a:latin typeface="+mn-ea"/>
              </a:rPr>
              <a:t> of Local Chapter</a:t>
            </a:r>
            <a:endParaRPr kumimoji="1" lang="ja-JP" altLang="en-US" sz="4800" i="1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33533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461DFE0-5264-4C73-90FF-687B0EE2B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93271"/>
            <a:ext cx="8229600" cy="44328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en-US" altLang="ja-JP" sz="2000" i="1" dirty="0">
                <a:solidFill>
                  <a:srgbClr val="FF0000"/>
                </a:solidFill>
              </a:rPr>
              <a:t>Please describe activities in the past.</a:t>
            </a:r>
            <a:r>
              <a:rPr lang="en-US" altLang="ja-JP" sz="2000" i="1" dirty="0">
                <a:solidFill>
                  <a:srgbClr val="FF0000"/>
                </a:solidFill>
              </a:rPr>
              <a:t> Examples are below.</a:t>
            </a:r>
          </a:p>
          <a:p>
            <a:pPr marL="0" indent="0">
              <a:buNone/>
            </a:pPr>
            <a:r>
              <a:rPr lang="en-US" altLang="ja-JP" sz="2000" i="1" dirty="0"/>
              <a:t>-   Participated in CLTP in 20XX, 20XX, and 20XX</a:t>
            </a:r>
          </a:p>
          <a:p>
            <a:pPr marL="0" indent="0">
              <a:buNone/>
            </a:pPr>
            <a:r>
              <a:rPr lang="en-US" altLang="ja-JP" sz="2000" i="1" dirty="0"/>
              <a:t>-   Participated in MIC in 20XX, 20XX, and 20XX</a:t>
            </a:r>
          </a:p>
          <a:p>
            <a:pPr marL="0" indent="0">
              <a:buNone/>
            </a:pPr>
            <a:r>
              <a:rPr lang="en-US" altLang="ja-JP" sz="2000" i="1" dirty="0"/>
              <a:t>-  Attended UNISEC-Global Meeting in 20XX, 20XX, and 20XX</a:t>
            </a:r>
          </a:p>
          <a:p>
            <a:pPr marL="0" indent="0">
              <a:buNone/>
            </a:pPr>
            <a:r>
              <a:rPr lang="en-US" altLang="ja-JP" sz="2000" i="1" dirty="0"/>
              <a:t>-  Organized MIC Seminars, Workshops, etc.</a:t>
            </a:r>
          </a:p>
          <a:p>
            <a:pPr marL="0" indent="0">
              <a:buNone/>
            </a:pPr>
            <a:r>
              <a:rPr lang="en-US" altLang="ja-JP" sz="2000" i="1" dirty="0"/>
              <a:t>-  Participated in ARLISS in 20XX</a:t>
            </a:r>
          </a:p>
          <a:p>
            <a:pPr marL="0" indent="0">
              <a:buNone/>
            </a:pPr>
            <a:r>
              <a:rPr lang="en-US" altLang="ja-JP" sz="2000" i="1" dirty="0"/>
              <a:t>-  Held CanSat/HEPTA-Sat Training Program/Competition in 20XX</a:t>
            </a:r>
          </a:p>
          <a:p>
            <a:pPr marL="0" indent="0">
              <a:buNone/>
            </a:pPr>
            <a:r>
              <a:rPr lang="en-US" altLang="ja-JP" sz="2000" i="1" dirty="0"/>
              <a:t>-  Practical Space Projects (If any)</a:t>
            </a:r>
          </a:p>
          <a:p>
            <a:pPr>
              <a:buFontTx/>
              <a:buChar char="-"/>
            </a:pPr>
            <a:endParaRPr lang="en-US" altLang="ja-JP" sz="2000" i="1" dirty="0"/>
          </a:p>
          <a:p>
            <a:pPr marL="0" indent="0">
              <a:buNone/>
            </a:pPr>
            <a:r>
              <a:rPr lang="en-US" altLang="ja-JP" sz="2000" i="1" dirty="0">
                <a:solidFill>
                  <a:srgbClr val="FF0000"/>
                </a:solidFill>
              </a:rPr>
              <a:t>*no need to fit in one slide. </a:t>
            </a:r>
          </a:p>
          <a:p>
            <a:pPr marL="0" indent="0">
              <a:buNone/>
            </a:pPr>
            <a:r>
              <a:rPr kumimoji="1" lang="en-US" altLang="ja-JP" sz="2000" i="1" dirty="0">
                <a:solidFill>
                  <a:srgbClr val="FF0000"/>
                </a:solidFill>
              </a:rPr>
              <a:t>**This form is compulsory.  </a:t>
            </a:r>
          </a:p>
          <a:p>
            <a:pPr marL="0" indent="0">
              <a:buNone/>
            </a:pPr>
            <a:endParaRPr lang="en-US" altLang="ja-JP" sz="2000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kumimoji="1" lang="en-US" altLang="ja-JP" sz="2000" i="1" dirty="0">
                <a:solidFill>
                  <a:srgbClr val="FF0000"/>
                </a:solidFill>
              </a:rPr>
              <a:t>!!Please Delete Red letters when you submit!!</a:t>
            </a:r>
            <a:endParaRPr kumimoji="1" lang="ja-JP" altLang="en-US" sz="2000" i="1" dirty="0">
              <a:solidFill>
                <a:srgbClr val="FF0000"/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FEC36FCF-DA35-45F8-97CE-562F725305B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593" y="274636"/>
            <a:ext cx="7886700" cy="81393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z="3600" dirty="0"/>
              <a:t>History of Local Chapter Activities </a:t>
            </a:r>
            <a:endParaRPr kumimoji="1" lang="ja-JP" altLang="en-US" sz="3600" i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AE42405-B86B-4839-8960-BFFE6805F652}"/>
              </a:ext>
            </a:extLst>
          </p:cNvPr>
          <p:cNvSpPr txBox="1"/>
          <p:nvPr/>
        </p:nvSpPr>
        <p:spPr>
          <a:xfrm>
            <a:off x="457200" y="1190866"/>
            <a:ext cx="5259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Established in </a:t>
            </a:r>
            <a:r>
              <a:rPr kumimoji="1" lang="en-US" altLang="ja-JP" sz="2000" i="1" dirty="0"/>
              <a:t>20XX</a:t>
            </a:r>
            <a:endParaRPr kumimoji="1" lang="ja-JP" alt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4282764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-216569" y="144695"/>
            <a:ext cx="8229600" cy="806017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sz="4000" dirty="0"/>
              <a:t>UNISEC-Global Activities in 2023-24</a:t>
            </a:r>
            <a:endParaRPr kumimoji="1" lang="ja-JP" altLang="en-US" sz="4000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A581664-5CEA-4FE3-9281-26EE68111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25783"/>
            <a:ext cx="8229600" cy="340038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altLang="ja-JP" i="1" dirty="0">
                <a:solidFill>
                  <a:srgbClr val="FF0000"/>
                </a:solidFill>
              </a:rPr>
              <a:t>Please describe UNISEC-Global activities in 2023-2024 in your region. Examples are below.</a:t>
            </a:r>
          </a:p>
          <a:p>
            <a:pPr marL="0" indent="0">
              <a:buNone/>
            </a:pPr>
            <a:r>
              <a:rPr lang="en-US" altLang="ja-JP" i="1" dirty="0">
                <a:solidFill>
                  <a:srgbClr val="FF0000"/>
                </a:solidFill>
              </a:rPr>
              <a:t> (Photos can be added.)</a:t>
            </a:r>
          </a:p>
          <a:p>
            <a:pPr>
              <a:buFontTx/>
              <a:buChar char="-"/>
            </a:pPr>
            <a:r>
              <a:rPr lang="en-US" altLang="ja-JP" i="1" dirty="0"/>
              <a:t>Organizing a Program/Training/Competition/meeting</a:t>
            </a:r>
          </a:p>
          <a:p>
            <a:pPr>
              <a:buFontTx/>
              <a:buChar char="-"/>
            </a:pPr>
            <a:r>
              <a:rPr lang="en-US" altLang="ja-JP" i="1" dirty="0"/>
              <a:t>CLTP13</a:t>
            </a:r>
          </a:p>
          <a:p>
            <a:pPr>
              <a:buFontTx/>
              <a:buChar char="-"/>
            </a:pPr>
            <a:r>
              <a:rPr lang="en-US" altLang="ja-JP" i="1" dirty="0"/>
              <a:t>PreMIC9 </a:t>
            </a:r>
          </a:p>
          <a:p>
            <a:pPr>
              <a:buFontTx/>
              <a:buChar char="-"/>
            </a:pPr>
            <a:r>
              <a:rPr lang="en-US" altLang="ja-JP" i="1" dirty="0"/>
              <a:t>ARLISS2024</a:t>
            </a:r>
          </a:p>
          <a:p>
            <a:pPr>
              <a:buFontTx/>
              <a:buChar char="-"/>
            </a:pPr>
            <a:r>
              <a:rPr lang="en-US" altLang="ja-JP" i="1" dirty="0"/>
              <a:t>Host/participate Virtual UNISEC-Global Meeting</a:t>
            </a:r>
          </a:p>
          <a:p>
            <a:pPr marL="0" indent="0">
              <a:buNone/>
            </a:pPr>
            <a:r>
              <a:rPr lang="en-US" altLang="ja-JP" i="1" dirty="0"/>
              <a:t>-      On-going Practical Space Projects  </a:t>
            </a:r>
          </a:p>
          <a:p>
            <a:pPr marL="0" indent="0">
              <a:buNone/>
            </a:pPr>
            <a:r>
              <a:rPr lang="en-US" altLang="ja-JP" i="1" dirty="0"/>
              <a:t>-      CanSat Competition/Training</a:t>
            </a:r>
          </a:p>
          <a:p>
            <a:pPr>
              <a:buFontTx/>
              <a:buChar char="-"/>
            </a:pPr>
            <a:r>
              <a:rPr lang="en-US" altLang="ja-JP" i="1" dirty="0"/>
              <a:t>HEPTA-Sat Training</a:t>
            </a:r>
          </a:p>
          <a:p>
            <a:pPr marL="0" indent="0">
              <a:buNone/>
            </a:pPr>
            <a:r>
              <a:rPr lang="en-US" altLang="ja-JP" i="1" dirty="0"/>
              <a:t> </a:t>
            </a:r>
            <a:r>
              <a:rPr lang="en-US" altLang="ja-JP" i="1" dirty="0">
                <a:solidFill>
                  <a:srgbClr val="FF0000"/>
                </a:solidFill>
              </a:rPr>
              <a:t>*no need to fit in one slide. </a:t>
            </a:r>
          </a:p>
          <a:p>
            <a:pPr marL="0" indent="0">
              <a:buNone/>
            </a:pPr>
            <a:r>
              <a:rPr lang="en-US" altLang="ja-JP" i="1" dirty="0">
                <a:solidFill>
                  <a:srgbClr val="FF0000"/>
                </a:solidFill>
              </a:rPr>
              <a:t>**This form is compulsory.</a:t>
            </a:r>
          </a:p>
          <a:p>
            <a:pPr marL="0" indent="0">
              <a:buNone/>
            </a:pPr>
            <a:endParaRPr lang="ja-JP" altLang="en-US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altLang="ja-JP" i="1" dirty="0">
                <a:solidFill>
                  <a:srgbClr val="FF0000"/>
                </a:solidFill>
              </a:rPr>
              <a:t>!!Please Delete Red letters when you submit!!</a:t>
            </a:r>
            <a:endParaRPr lang="ja-JP" altLang="en-US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97F3937-9A66-47C4-B57B-C17BC7393FF2}"/>
              </a:ext>
            </a:extLst>
          </p:cNvPr>
          <p:cNvSpPr txBox="1"/>
          <p:nvPr/>
        </p:nvSpPr>
        <p:spPr>
          <a:xfrm>
            <a:off x="531223" y="1099583"/>
            <a:ext cx="8155577" cy="147732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**Number of </a:t>
            </a:r>
          </a:p>
          <a:p>
            <a:r>
              <a:rPr lang="en-US" altLang="ja-JP" dirty="0"/>
              <a:t>-    M</a:t>
            </a:r>
            <a:r>
              <a:rPr kumimoji="1" lang="en-US" altLang="ja-JP" dirty="0"/>
              <a:t>ember </a:t>
            </a:r>
            <a:r>
              <a:rPr lang="en-US" altLang="ja-JP" dirty="0"/>
              <a:t>U</a:t>
            </a:r>
            <a:r>
              <a:rPr kumimoji="1" lang="en-US" altLang="ja-JP" dirty="0"/>
              <a:t>niversities:</a:t>
            </a:r>
          </a:p>
          <a:p>
            <a:pPr marL="285750" indent="-285750">
              <a:buFontTx/>
              <a:buChar char="-"/>
            </a:pPr>
            <a:r>
              <a:rPr kumimoji="1" lang="en-US" altLang="ja-JP" dirty="0"/>
              <a:t>Students:</a:t>
            </a:r>
          </a:p>
          <a:p>
            <a:pPr marL="285750" indent="-285750">
              <a:buFontTx/>
              <a:buChar char="-"/>
            </a:pPr>
            <a:r>
              <a:rPr lang="en-US" altLang="ja-JP" dirty="0"/>
              <a:t>Professors</a:t>
            </a:r>
          </a:p>
          <a:p>
            <a:pPr marL="285750" indent="-285750">
              <a:buFontTx/>
              <a:buChar char="-"/>
            </a:pPr>
            <a:r>
              <a:rPr lang="en-US" altLang="ja-JP" dirty="0"/>
              <a:t>Others</a:t>
            </a:r>
            <a:r>
              <a:rPr lang="ja-JP" altLang="en-US" dirty="0"/>
              <a:t>（</a:t>
            </a:r>
            <a:r>
              <a:rPr lang="en-US" altLang="ja-JP" dirty="0"/>
              <a:t> Corporative members, etc.):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05903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08F5E3A5-5538-4F27-9599-06046806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5646"/>
            <a:ext cx="8229600" cy="4750517"/>
          </a:xfrm>
        </p:spPr>
        <p:txBody>
          <a:bodyPr/>
          <a:lstStyle/>
          <a:p>
            <a:pPr marL="0" indent="0">
              <a:buNone/>
            </a:pPr>
            <a:r>
              <a:rPr lang="en-US" altLang="ja-JP" i="1" dirty="0"/>
              <a:t>Please describe  plan for 2024-25 and beyond in your local chapter and the region. </a:t>
            </a:r>
          </a:p>
          <a:p>
            <a:pPr marL="0" indent="0">
              <a:buNone/>
            </a:pPr>
            <a:r>
              <a:rPr lang="en-US" altLang="ja-JP" i="1" dirty="0">
                <a:solidFill>
                  <a:srgbClr val="FF0000"/>
                </a:solidFill>
              </a:rPr>
              <a:t>*no need to fit in one slide. </a:t>
            </a:r>
          </a:p>
          <a:p>
            <a:pPr marL="0" indent="0">
              <a:buNone/>
            </a:pPr>
            <a:endParaRPr lang="en-US" altLang="ja-JP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altLang="ja-JP" i="1" dirty="0">
                <a:solidFill>
                  <a:srgbClr val="FF0000"/>
                </a:solidFill>
              </a:rPr>
              <a:t>!!Please Delete Red letters when you submit!!</a:t>
            </a:r>
            <a:endParaRPr lang="ja-JP" altLang="en-US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ja-JP" altLang="en-US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67631E3-B6CC-4E3E-97FC-13E5F59BB3C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56417" y="274638"/>
            <a:ext cx="7886700" cy="817788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Plan for 2024-25 and beyond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4397539"/>
      </p:ext>
    </p:extLst>
  </p:cSld>
  <p:clrMapOvr>
    <a:masterClrMapping/>
  </p:clrMapOvr>
</p:sld>
</file>

<file path=ppt/theme/theme1.xml><?xml version="1.0" encoding="utf-8"?>
<a:theme xmlns:a="http://schemas.openxmlformats.org/drawingml/2006/main" name="1_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2487</TotalTime>
  <Words>260</Words>
  <Application>Microsoft Office PowerPoint</Application>
  <PresentationFormat>画面に合わせる (4:3)</PresentationFormat>
  <Paragraphs>46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游ゴシック</vt:lpstr>
      <vt:lpstr>游ゴシック Light</vt:lpstr>
      <vt:lpstr>Arial</vt:lpstr>
      <vt:lpstr>Calibri</vt:lpstr>
      <vt:lpstr>Times New Roman</vt:lpstr>
      <vt:lpstr>1_ホワイト</vt:lpstr>
      <vt:lpstr>1_デザインの設定</vt:lpstr>
      <vt:lpstr>デザインの設定</vt:lpstr>
      <vt:lpstr>PowerPoint プレゼンテーション</vt:lpstr>
      <vt:lpstr>History of Local Chapter Activities </vt:lpstr>
      <vt:lpstr>UNISEC-Global Activities in 2023-24</vt:lpstr>
      <vt:lpstr>Plan for 2024-25 and beyond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Adachi Etsuko</dc:creator>
  <cp:lastModifiedBy>事務局 UNISEC</cp:lastModifiedBy>
  <cp:revision>285</cp:revision>
  <cp:lastPrinted>2019-06-28T07:31:18Z</cp:lastPrinted>
  <dcterms:created xsi:type="dcterms:W3CDTF">2011-09-16T06:49:56Z</dcterms:created>
  <dcterms:modified xsi:type="dcterms:W3CDTF">2024-07-20T13:13:20Z</dcterms:modified>
</cp:coreProperties>
</file>