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428" r:id="rId2"/>
    <p:sldId id="425" r:id="rId3"/>
    <p:sldId id="426" r:id="rId4"/>
    <p:sldId id="429" r:id="rId5"/>
  </p:sldIdLst>
  <p:sldSz cx="9144000" cy="6858000" type="screen4x3"/>
  <p:notesSz cx="9866313" cy="6735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1257">
          <p15:clr>
            <a:srgbClr val="A4A3A4"/>
          </p15:clr>
        </p15:guide>
        <p15:guide id="5" pos="537">
          <p15:clr>
            <a:srgbClr val="A4A3A4"/>
          </p15:clr>
        </p15:guide>
        <p15:guide id="6" pos="5626">
          <p15:clr>
            <a:srgbClr val="A4A3A4"/>
          </p15:clr>
        </p15:guide>
        <p15:guide id="7" pos="2880">
          <p15:clr>
            <a:srgbClr val="A4A3A4"/>
          </p15:clr>
        </p15:guide>
        <p15:guide id="8" pos="163">
          <p15:clr>
            <a:srgbClr val="A4A3A4"/>
          </p15:clr>
        </p15:guide>
        <p15:guide id="9" pos="340">
          <p15:clr>
            <a:srgbClr val="A4A3A4"/>
          </p15:clr>
        </p15:guide>
        <p15:guide id="10" pos="44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  <a:srgbClr val="3333FF"/>
    <a:srgbClr val="094DE5"/>
    <a:srgbClr val="7D22B3"/>
    <a:srgbClr val="8F45C7"/>
    <a:srgbClr val="AA64DE"/>
    <a:srgbClr val="35C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9" autoAdjust="0"/>
    <p:restoredTop sz="98321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1212" y="96"/>
      </p:cViewPr>
      <p:guideLst>
        <p:guide orient="horz" pos="4095"/>
        <p:guide orient="horz" pos="346"/>
        <p:guide orient="horz" pos="2160"/>
        <p:guide orient="horz" pos="1257"/>
        <p:guide pos="537"/>
        <p:guide pos="5626"/>
        <p:guide pos="2880"/>
        <p:guide pos="163"/>
        <p:guide pos="340"/>
        <p:guide pos="44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42" y="-78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26C0-0ED5-0349-ADB5-6A108AD71034}" type="datetimeFigureOut">
              <a:rPr kumimoji="1" lang="ja-JP" altLang="en-US" smtClean="0"/>
              <a:t>2019/7/5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67C2-A95A-AA43-8422-7379B99B9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FA7C-10A9-1349-B318-FC4825547D15}" type="datetimeFigureOut">
              <a:rPr kumimoji="1" lang="ja-JP" altLang="en-US" smtClean="0"/>
              <a:t>2019/7/5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E806-29EA-9841-9539-2E723A1178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9EB6B1A5-87DD-4B58-80C6-81990E83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82" y="188373"/>
            <a:ext cx="7307652" cy="82945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29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64566"/>
            <a:ext cx="8229600" cy="4961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-282796" y="6500814"/>
            <a:ext cx="7378922" cy="3678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58791" y="6512310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2019 UNISEC-Global. All rights reserved.</a:t>
            </a:r>
          </a:p>
        </p:txBody>
      </p:sp>
      <p:sp>
        <p:nvSpPr>
          <p:cNvPr id="38" name="正方形/長方形 37"/>
          <p:cNvSpPr/>
          <p:nvPr userDrawn="1"/>
        </p:nvSpPr>
        <p:spPr>
          <a:xfrm>
            <a:off x="-279623" y="268"/>
            <a:ext cx="7378922" cy="8451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80FA121-CCB1-4CB2-BEA4-3F540969A0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281619" y="6338592"/>
            <a:ext cx="1703590" cy="443497"/>
          </a:xfrm>
          <a:prstGeom prst="rect">
            <a:avLst/>
          </a:prstGeom>
        </p:spPr>
      </p:pic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D263A063-DDF2-4A08-95AC-AA8262F893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17125" y="214326"/>
            <a:ext cx="1267627" cy="78483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endParaRPr lang="en-US" altLang="ja-JP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Please put logo of your Local Chapter</a:t>
            </a:r>
            <a:r>
              <a:rPr lang="ja-JP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into the slide master.</a:t>
            </a:r>
          </a:p>
          <a:p>
            <a:pPr>
              <a:defRPr/>
            </a:pPr>
            <a:endParaRPr lang="ja-JP" altLang="en-US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3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95648"/>
            <a:ext cx="8229600" cy="5931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4800" dirty="0">
                <a:latin typeface="+mn-ea"/>
              </a:rPr>
              <a:t>Abstract for Regional Report</a:t>
            </a:r>
          </a:p>
          <a:p>
            <a:pPr marL="0" indent="0" algn="ctr">
              <a:buNone/>
            </a:pPr>
            <a:r>
              <a:rPr kumimoji="1" lang="en-US" altLang="ja-JP" sz="3600" dirty="0">
                <a:latin typeface="+mn-ea"/>
              </a:rPr>
              <a:t>at the 7</a:t>
            </a:r>
            <a:r>
              <a:rPr kumimoji="1" lang="en-US" altLang="ja-JP" sz="3600" baseline="30000" dirty="0">
                <a:latin typeface="+mn-ea"/>
              </a:rPr>
              <a:t>th</a:t>
            </a:r>
            <a:r>
              <a:rPr kumimoji="1" lang="en-US" altLang="ja-JP" sz="3600" dirty="0">
                <a:latin typeface="+mn-ea"/>
              </a:rPr>
              <a:t> UNISEC-Global Meeting</a:t>
            </a: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POC’s name </a:t>
            </a:r>
          </a:p>
          <a:p>
            <a:pPr marL="0" indent="0" algn="ctr">
              <a:buNone/>
            </a:pPr>
            <a:r>
              <a:rPr kumimoji="1" lang="en-US" altLang="ja-JP" sz="4800" i="1" dirty="0">
                <a:solidFill>
                  <a:srgbClr val="FF0000"/>
                </a:solidFill>
                <a:latin typeface="+mn-ea"/>
              </a:rPr>
              <a:t>Name</a:t>
            </a: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 of Local Chapter</a:t>
            </a:r>
            <a:endParaRPr kumimoji="1" lang="ja-JP" altLang="en-US" sz="4800" i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353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61DFE0-5264-4C73-90FF-687B0EE2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7509"/>
            <a:ext cx="8229600" cy="42886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Please describe activities in the past.</a:t>
            </a:r>
            <a:r>
              <a:rPr lang="en-US" altLang="ja-JP" sz="2000" i="1" dirty="0">
                <a:solidFill>
                  <a:srgbClr val="FF0000"/>
                </a:solidFill>
              </a:rPr>
              <a:t> Examples are below.</a:t>
            </a:r>
          </a:p>
          <a:p>
            <a:pPr marL="0" indent="0">
              <a:buNone/>
            </a:pPr>
            <a:r>
              <a:rPr lang="en-US" altLang="ja-JP" sz="2000" i="1" dirty="0"/>
              <a:t>-   Participated in CLTP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 Participated in MIC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Attended UNISEC-Global Meeting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Organized MIC Seminars, Workshops, etc.</a:t>
            </a:r>
          </a:p>
          <a:p>
            <a:pPr marL="0" indent="0">
              <a:buNone/>
            </a:pPr>
            <a:r>
              <a:rPr lang="en-US" altLang="ja-JP" sz="2000" i="1" dirty="0"/>
              <a:t>-  Participated in ARLISS in 20XX</a:t>
            </a:r>
          </a:p>
          <a:p>
            <a:pPr marL="0" indent="0">
              <a:buNone/>
            </a:pPr>
            <a:r>
              <a:rPr lang="en-US" altLang="ja-JP" sz="2000" i="1" dirty="0"/>
              <a:t>-  Held </a:t>
            </a:r>
            <a:r>
              <a:rPr lang="en-US" altLang="ja-JP" sz="2000" i="1" dirty="0" err="1"/>
              <a:t>CanSat</a:t>
            </a:r>
            <a:r>
              <a:rPr lang="en-US" altLang="ja-JP" sz="2000" i="1" dirty="0"/>
              <a:t> Training Program/Competition in 20XX</a:t>
            </a:r>
          </a:p>
          <a:p>
            <a:pPr marL="0" indent="0">
              <a:buNone/>
            </a:pPr>
            <a:r>
              <a:rPr lang="en-US" altLang="ja-JP" sz="2000" i="1" dirty="0"/>
              <a:t>-  Practical Space Projects (If any)</a:t>
            </a:r>
          </a:p>
          <a:p>
            <a:pPr>
              <a:buFontTx/>
              <a:buChar char="-"/>
            </a:pPr>
            <a:endParaRPr lang="en-US" altLang="ja-JP" sz="2000" i="1" dirty="0"/>
          </a:p>
          <a:p>
            <a:pPr marL="0" indent="0">
              <a:buNone/>
            </a:pPr>
            <a:r>
              <a:rPr lang="en-US" altLang="ja-JP" sz="2000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**This form is compulsory.  </a:t>
            </a:r>
          </a:p>
          <a:p>
            <a:pPr marL="0" indent="0">
              <a:buNone/>
            </a:pPr>
            <a:endParaRPr lang="en-US" altLang="ja-JP" sz="20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!!Please Delete Red letters when you submit!!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C36FCF-DA35-45F8-97CE-562F72530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3" y="274636"/>
            <a:ext cx="7886700" cy="813935"/>
          </a:xfrm>
        </p:spPr>
        <p:txBody>
          <a:bodyPr/>
          <a:lstStyle/>
          <a:p>
            <a:r>
              <a:rPr kumimoji="1" lang="en-US" altLang="ja-JP" sz="3600" dirty="0"/>
              <a:t>History of Local Chapter Activities </a:t>
            </a:r>
            <a:endParaRPr kumimoji="1" lang="ja-JP" altLang="en-US" sz="3600" i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42405-B86B-4839-8960-BFFE6805F652}"/>
              </a:ext>
            </a:extLst>
          </p:cNvPr>
          <p:cNvSpPr txBox="1"/>
          <p:nvPr/>
        </p:nvSpPr>
        <p:spPr>
          <a:xfrm>
            <a:off x="457200" y="1457903"/>
            <a:ext cx="5259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Established in </a:t>
            </a:r>
            <a:r>
              <a:rPr kumimoji="1" lang="en-US" altLang="ja-JP" sz="2000" i="1" dirty="0"/>
              <a:t>20XX</a:t>
            </a:r>
            <a:endParaRPr kumimoji="1" lang="ja-JP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827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16569" y="144695"/>
            <a:ext cx="8229600" cy="806017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z="4000" dirty="0"/>
              <a:t>UNISEC-Global Activities in 2019</a:t>
            </a:r>
            <a:endParaRPr kumimoji="1" lang="ja-JP" altLang="en-US" sz="4000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A581664-5CEA-4FE3-9281-26EE6811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25783"/>
            <a:ext cx="8229600" cy="34003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Please describe UNISEC-Global activities in 2019 in your region. Examples are below. (Photos can be added.)</a:t>
            </a:r>
          </a:p>
          <a:p>
            <a:pPr marL="0" indent="0">
              <a:buNone/>
            </a:pPr>
            <a:r>
              <a:rPr lang="en-US" altLang="ja-JP" i="1" dirty="0"/>
              <a:t>- Organizing a Program/Training/Competition</a:t>
            </a:r>
          </a:p>
          <a:p>
            <a:pPr marL="0" indent="0">
              <a:buNone/>
            </a:pPr>
            <a:r>
              <a:rPr lang="en-US" altLang="ja-JP" i="1" dirty="0"/>
              <a:t>- CLTP10</a:t>
            </a:r>
          </a:p>
          <a:p>
            <a:pPr marL="0" indent="0">
              <a:buNone/>
            </a:pPr>
            <a:r>
              <a:rPr lang="en-US" altLang="ja-JP" i="1" dirty="0"/>
              <a:t>- MIC6</a:t>
            </a:r>
          </a:p>
          <a:p>
            <a:pPr marL="0" indent="0">
              <a:buNone/>
            </a:pPr>
            <a:r>
              <a:rPr lang="en-US" altLang="ja-JP" i="1" dirty="0"/>
              <a:t>- ARLISS21</a:t>
            </a:r>
          </a:p>
          <a:p>
            <a:pPr marL="0" indent="0">
              <a:buNone/>
            </a:pPr>
            <a:r>
              <a:rPr lang="en-US" altLang="ja-JP" i="1" dirty="0"/>
              <a:t>- UNISEC-Global Meeting</a:t>
            </a:r>
          </a:p>
          <a:p>
            <a:pPr marL="0" indent="0">
              <a:buNone/>
            </a:pPr>
            <a:r>
              <a:rPr lang="en-US" altLang="ja-JP" i="1" dirty="0"/>
              <a:t>- On-going Practical Space Projects  </a:t>
            </a:r>
          </a:p>
          <a:p>
            <a:pPr marL="0" indent="0">
              <a:buNone/>
            </a:pPr>
            <a:r>
              <a:rPr lang="en-US" altLang="ja-JP" i="1" dirty="0"/>
              <a:t>- </a:t>
            </a:r>
            <a:r>
              <a:rPr lang="en-US" altLang="ja-JP" i="1" dirty="0" err="1"/>
              <a:t>CanSat</a:t>
            </a:r>
            <a:r>
              <a:rPr lang="en-US" altLang="ja-JP" i="1" dirty="0"/>
              <a:t> Competition/Training</a:t>
            </a:r>
          </a:p>
          <a:p>
            <a:pPr marL="0" indent="0">
              <a:buNone/>
            </a:pPr>
            <a:r>
              <a:rPr lang="en-US" altLang="ja-JP" i="1" dirty="0"/>
              <a:t>- HEPTA-Sat Training</a:t>
            </a:r>
          </a:p>
          <a:p>
            <a:pPr marL="0" indent="0">
              <a:buNone/>
            </a:pPr>
            <a:r>
              <a:rPr lang="en-US" altLang="ja-JP" i="1" dirty="0"/>
              <a:t> </a:t>
            </a: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**This form is compulsory.</a:t>
            </a:r>
          </a:p>
          <a:p>
            <a:pPr marL="0" indent="0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7F3937-9A66-47C4-B57B-C17BC7393FF2}"/>
              </a:ext>
            </a:extLst>
          </p:cNvPr>
          <p:cNvSpPr txBox="1"/>
          <p:nvPr/>
        </p:nvSpPr>
        <p:spPr>
          <a:xfrm>
            <a:off x="531223" y="1099583"/>
            <a:ext cx="8155577" cy="1477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**Number of </a:t>
            </a:r>
          </a:p>
          <a:p>
            <a:r>
              <a:rPr lang="en-US" altLang="ja-JP" dirty="0"/>
              <a:t>-    M</a:t>
            </a:r>
            <a:r>
              <a:rPr kumimoji="1" lang="en-US" altLang="ja-JP" dirty="0"/>
              <a:t>ember </a:t>
            </a:r>
            <a:r>
              <a:rPr lang="en-US" altLang="ja-JP" dirty="0"/>
              <a:t>U</a:t>
            </a:r>
            <a:r>
              <a:rPr kumimoji="1" lang="en-US" altLang="ja-JP" dirty="0"/>
              <a:t>niversities: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/>
              <a:t>Students: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Professors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Others</a:t>
            </a:r>
            <a:r>
              <a:rPr lang="ja-JP" altLang="en-US" dirty="0"/>
              <a:t>（</a:t>
            </a:r>
            <a:r>
              <a:rPr lang="en-US" altLang="ja-JP" dirty="0"/>
              <a:t> Corporative members, etc.):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590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F5E3A5-5538-4F27-9599-06046806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ja-JP" i="1" dirty="0"/>
              <a:t>Please describe  plan for 2020 and beyond in your local chapter and the region.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67631E3-B6CC-4E3E-97FC-13E5F59BB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52805"/>
            <a:ext cx="7886700" cy="1325563"/>
          </a:xfrm>
        </p:spPr>
        <p:txBody>
          <a:bodyPr/>
          <a:lstStyle/>
          <a:p>
            <a:r>
              <a:rPr kumimoji="1" lang="en-US" altLang="ja-JP" dirty="0"/>
              <a:t>Plan for 2020 and beyond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397539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2449</TotalTime>
  <Words>257</Words>
  <Application>Microsoft Office PowerPoint</Application>
  <PresentationFormat>画面に合わせる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Times New Roman</vt:lpstr>
      <vt:lpstr>1_ホワイト</vt:lpstr>
      <vt:lpstr>PowerPoint プレゼンテーション</vt:lpstr>
      <vt:lpstr>History of Local Chapter Activities </vt:lpstr>
      <vt:lpstr>UNISEC-Global Activities in 2019</vt:lpstr>
      <vt:lpstr>Plan for 2020 and beyond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 Etsuko</dc:creator>
  <cp:lastModifiedBy>レイ 川島</cp:lastModifiedBy>
  <cp:revision>279</cp:revision>
  <cp:lastPrinted>2019-06-28T07:31:18Z</cp:lastPrinted>
  <dcterms:created xsi:type="dcterms:W3CDTF">2011-09-16T06:49:56Z</dcterms:created>
  <dcterms:modified xsi:type="dcterms:W3CDTF">2019-07-05T09:41:13Z</dcterms:modified>
</cp:coreProperties>
</file>